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9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28.09.2019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3963"/>
            <a:ext cx="9144000" cy="440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25400"/>
            <a:ext cx="9144000" cy="680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49213"/>
            <a:ext cx="9144000" cy="6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1113"/>
            <a:ext cx="9144000" cy="683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234950"/>
            <a:ext cx="9144000" cy="638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0788"/>
            <a:ext cx="9144000" cy="441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42875"/>
            <a:ext cx="914400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93763"/>
            <a:ext cx="9144000" cy="506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06500"/>
            <a:ext cx="9144000" cy="444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08088"/>
            <a:ext cx="9144000" cy="44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728663"/>
            <a:ext cx="9144000" cy="539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238"/>
            <a:ext cx="9144000" cy="661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514350"/>
            <a:ext cx="91440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33338" y="0"/>
            <a:ext cx="90757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446088"/>
            <a:ext cx="9144000" cy="596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0788"/>
            <a:ext cx="9144000" cy="441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46038" y="0"/>
            <a:ext cx="9050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3963"/>
            <a:ext cx="9144000" cy="440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3963"/>
            <a:ext cx="9144000" cy="440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26988"/>
            <a:ext cx="9144000" cy="680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195388"/>
            <a:ext cx="914400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717550" y="0"/>
            <a:ext cx="77073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0788"/>
            <a:ext cx="9144000" cy="441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7463"/>
            <a:ext cx="9144000" cy="682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3963"/>
            <a:ext cx="9144000" cy="440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0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7463"/>
            <a:ext cx="9144000" cy="682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20788"/>
            <a:ext cx="9144000" cy="441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atch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58738"/>
            <a:ext cx="9144000" cy="67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PresentationFormat>Экран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1</cp:revision>
  <dcterms:created xsi:type="dcterms:W3CDTF">2019-09-28T05:52:50Z</dcterms:created>
  <dcterms:modified xsi:type="dcterms:W3CDTF">2019-09-28T05:54:56Z</dcterms:modified>
</cp:coreProperties>
</file>